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handoutMasterIdLst>
    <p:handoutMasterId r:id="rId30"/>
  </p:handoutMasterIdLst>
  <p:sldIdLst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Noordeloos" initials="TN" lastIdx="1" clrIdx="0">
    <p:extLst>
      <p:ext uri="{19B8F6BF-5375-455C-9EA6-DF929625EA0E}">
        <p15:presenceInfo xmlns:p15="http://schemas.microsoft.com/office/powerpoint/2012/main" userId="S-1-5-21-2254480135-347374385-104533418-725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84B4F8-5386-48D3-956B-AB6FA200106C}" v="2" dt="2020-10-28T12:17:56.3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94660"/>
  </p:normalViewPr>
  <p:slideViewPr>
    <p:cSldViewPr snapToGrid="0">
      <p:cViewPr varScale="1">
        <p:scale>
          <a:sx n="86" d="100"/>
          <a:sy n="86" d="100"/>
        </p:scale>
        <p:origin x="98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28-10-2020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I-CzEs5wzYk" TargetMode="Externa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419100" y="1479550"/>
            <a:ext cx="113157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400" b="1" dirty="0">
                <a:solidFill>
                  <a:srgbClr val="3B4259"/>
                </a:solidFill>
                <a:latin typeface="Roboto"/>
              </a:rPr>
              <a:t>SOCIALE INNOVATIE’S</a:t>
            </a:r>
          </a:p>
          <a:p>
            <a:pPr algn="ctr"/>
            <a:endParaRPr lang="nl-NL" sz="4400" b="1" dirty="0">
              <a:solidFill>
                <a:srgbClr val="3B4259"/>
              </a:solidFill>
              <a:latin typeface="Roboto"/>
            </a:endParaRPr>
          </a:p>
          <a:p>
            <a:pPr algn="ctr"/>
            <a:r>
              <a:rPr lang="nl-NL" sz="4400" b="1" dirty="0">
                <a:solidFill>
                  <a:srgbClr val="FF0000"/>
                </a:solidFill>
                <a:latin typeface="Roboto"/>
              </a:rPr>
              <a:t>Voorbeelden uit de praktijk</a:t>
            </a:r>
            <a:endParaRPr lang="nl-NL" sz="4400" b="1" i="0" dirty="0">
              <a:solidFill>
                <a:srgbClr val="FF0000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11329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509" y="365125"/>
            <a:ext cx="11429999" cy="1325563"/>
          </a:xfrm>
        </p:spPr>
        <p:txBody>
          <a:bodyPr/>
          <a:lstStyle/>
          <a:p>
            <a:r>
              <a:rPr lang="nl-NL" dirty="0"/>
              <a:t>Groen in de stad ‘ruimteschip’ – ‘</a:t>
            </a:r>
            <a:r>
              <a:rPr lang="nl-NL" dirty="0" err="1"/>
              <a:t>Undergardener</a:t>
            </a:r>
            <a:r>
              <a:rPr lang="nl-NL" dirty="0"/>
              <a:t>’</a:t>
            </a:r>
          </a:p>
        </p:txBody>
      </p:sp>
      <p:pic>
        <p:nvPicPr>
          <p:cNvPr id="8194" name="Picture 2" descr="Afbeeldingsresultaat voor ruimteschip duurzaam 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846" y="1587365"/>
            <a:ext cx="4550682" cy="455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fbeeldingsresultaat voor toronto undergarde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705" y="2226141"/>
            <a:ext cx="5879341" cy="277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376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Legale Graffiti</a:t>
            </a:r>
          </a:p>
        </p:txBody>
      </p:sp>
      <p:pic>
        <p:nvPicPr>
          <p:cNvPr id="9218" name="Picture 2" descr="Afbeeldingsresultaat voor graffiti muur hall of f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2064701"/>
            <a:ext cx="5393741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64701"/>
            <a:ext cx="523875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683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Vittorio</a:t>
            </a:r>
            <a:endParaRPr lang="nl-NL" dirty="0"/>
          </a:p>
        </p:txBody>
      </p:sp>
      <p:pic>
        <p:nvPicPr>
          <p:cNvPr id="10242" name="Picture 2" descr="Afbeeldingsresultaat voor victorio piusha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7" y="1331647"/>
            <a:ext cx="6494463" cy="432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193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Zamzee</a:t>
            </a:r>
            <a:endParaRPr lang="nl-NL" dirty="0"/>
          </a:p>
        </p:txBody>
      </p:sp>
      <p:pic>
        <p:nvPicPr>
          <p:cNvPr id="11266" name="Picture 2" descr="Afbeeldingsresultaat voor zamz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27906"/>
            <a:ext cx="7772400" cy="476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691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hopl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46"/>
          <a:stretch/>
        </p:blipFill>
        <p:spPr bwMode="auto">
          <a:xfrm>
            <a:off x="1206500" y="771941"/>
            <a:ext cx="9547225" cy="373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19100" y="2184400"/>
            <a:ext cx="113157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3B4259"/>
                </a:solidFill>
                <a:latin typeface="Roboto"/>
              </a:rPr>
              <a:t> Buren beter te leren kennen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3B4259"/>
                </a:solidFill>
                <a:latin typeface="Roboto"/>
              </a:rPr>
              <a:t> Gerichte communicatie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3B4259"/>
                </a:solidFill>
                <a:latin typeface="Roboto"/>
              </a:rPr>
              <a:t> Verloren gelopen huisdieren terug te vinden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3B4259"/>
                </a:solidFill>
                <a:latin typeface="Roboto"/>
              </a:rPr>
              <a:t> Te zoeken naar een goede loodgieter of betrouwbare babysitter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3B4259"/>
                </a:solidFill>
                <a:latin typeface="Roboto"/>
              </a:rPr>
              <a:t> Om een ladder of boormachine te lenen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3B4259"/>
                </a:solidFill>
                <a:latin typeface="Roboto"/>
              </a:rPr>
              <a:t> Om buurtfeesten te organiseren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3B4259"/>
                </a:solidFill>
                <a:latin typeface="Roboto"/>
              </a:rPr>
              <a:t> Om inbraak- of verkeersmeldingen te plaatsen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3B4259"/>
                </a:solidFill>
                <a:latin typeface="Roboto"/>
              </a:rPr>
              <a:t> Enz..</a:t>
            </a:r>
            <a:endParaRPr lang="nl-NL" sz="2800" b="0" i="0" dirty="0">
              <a:solidFill>
                <a:srgbClr val="3B4259"/>
              </a:solidFill>
              <a:effectLst/>
              <a:latin typeface="Roboto"/>
            </a:endParaRPr>
          </a:p>
        </p:txBody>
      </p:sp>
      <p:pic>
        <p:nvPicPr>
          <p:cNvPr id="2050" name="Picture 2" descr="Afbeeldingsresultaat voor hopl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723900"/>
            <a:ext cx="28194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579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hopl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03200"/>
            <a:ext cx="28194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-CzEs5wzYk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46300" y="1155700"/>
            <a:ext cx="8826500" cy="49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76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who's d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2047875"/>
            <a:ext cx="668655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who's dow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304800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221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stadswarm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4" y="1371600"/>
            <a:ext cx="8094133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830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fbeeldingsresultaat voor design to improve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522287"/>
            <a:ext cx="356235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designtoimprovelife.dk/wp-content/themes/designtoimprovelife2014/images/education_compass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914399"/>
            <a:ext cx="5083175" cy="508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384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Granny’s</a:t>
            </a:r>
            <a:r>
              <a:rPr lang="nl-NL" dirty="0"/>
              <a:t> </a:t>
            </a:r>
            <a:r>
              <a:rPr lang="nl-NL" dirty="0" err="1"/>
              <a:t>Finest</a:t>
            </a:r>
            <a:endParaRPr lang="nl-NL" dirty="0"/>
          </a:p>
        </p:txBody>
      </p:sp>
      <p:pic>
        <p:nvPicPr>
          <p:cNvPr id="1026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142" y="2168433"/>
            <a:ext cx="4248415" cy="299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570" y="1599247"/>
            <a:ext cx="2828139" cy="374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10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67" y="1038224"/>
            <a:ext cx="10782884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81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fbeeldingsresultaat voor philips lighting l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683863"/>
            <a:ext cx="5203825" cy="515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038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fbeeldingsresultaat voor duurzaam 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4" y="593725"/>
            <a:ext cx="5349875" cy="534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71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fbeeldingsresultaat voor dopjes akt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720725"/>
            <a:ext cx="85725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436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fbeeldingsresultaat voor bierfi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4" y="762000"/>
            <a:ext cx="7140575" cy="461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481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fbeeldingsresultaat voor moestuin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4" y="1362158"/>
            <a:ext cx="7159625" cy="462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870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587" y="1966912"/>
            <a:ext cx="7198299" cy="2069511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 err="1"/>
              <a:t>Fablab</a:t>
            </a:r>
            <a:r>
              <a:rPr lang="nl-NL" dirty="0"/>
              <a:t> 013</a:t>
            </a:r>
          </a:p>
        </p:txBody>
      </p:sp>
    </p:spTree>
    <p:extLst>
      <p:ext uri="{BB962C8B-B14F-4D97-AF65-F5344CB8AC3E}">
        <p14:creationId xmlns:p14="http://schemas.microsoft.com/office/powerpoint/2010/main" val="2857882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0.wp.com/whatsthehubbub.nl/wp-content/uploads/2009/12/couple-012.jpg?resize=540%2C4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534" y="1506130"/>
            <a:ext cx="6010094" cy="450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Koppelkiek</a:t>
            </a:r>
          </a:p>
        </p:txBody>
      </p:sp>
    </p:spTree>
    <p:extLst>
      <p:ext uri="{BB962C8B-B14F-4D97-AF65-F5344CB8AC3E}">
        <p14:creationId xmlns:p14="http://schemas.microsoft.com/office/powerpoint/2010/main" val="4137108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Smart Moves</a:t>
            </a:r>
          </a:p>
        </p:txBody>
      </p:sp>
      <p:pic>
        <p:nvPicPr>
          <p:cNvPr id="3074" name="Picture 2" descr="Handlei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86" y="744581"/>
            <a:ext cx="3585664" cy="507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910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Cruyff Foundation</a:t>
            </a:r>
          </a:p>
        </p:txBody>
      </p:sp>
      <p:pic>
        <p:nvPicPr>
          <p:cNvPr id="4098" name="Picture 2" descr="Afbeeldingsresultaat voor cruyff fou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491" y="1345474"/>
            <a:ext cx="4657906" cy="465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346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Nextdoor</a:t>
            </a:r>
            <a:endParaRPr lang="nl-NL" dirty="0"/>
          </a:p>
        </p:txBody>
      </p:sp>
      <p:pic>
        <p:nvPicPr>
          <p:cNvPr id="5122" name="Picture 2" descr="Afbeeldingsresultaat voor next door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266" y="1515454"/>
            <a:ext cx="7838894" cy="44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056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Commonwealth</a:t>
            </a:r>
            <a:endParaRPr lang="nl-NL" dirty="0"/>
          </a:p>
        </p:txBody>
      </p:sp>
      <p:pic>
        <p:nvPicPr>
          <p:cNvPr id="6146" name="Picture 2" descr="http://commonwealthurbanfarms.com/wp-content/uploads/2016/01/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167346"/>
            <a:ext cx="111442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680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Kunst &lt;&gt; Sociale cohesie</a:t>
            </a:r>
          </a:p>
        </p:txBody>
      </p:sp>
      <p:pic>
        <p:nvPicPr>
          <p:cNvPr id="7172" name="Picture 4" descr="Schemertijd: lampenkap in Jeruza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05" y="2122563"/>
            <a:ext cx="4888976" cy="367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88" y="1477054"/>
            <a:ext cx="2913834" cy="389011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2033" y="1828633"/>
            <a:ext cx="4229100" cy="1619250"/>
          </a:xfrm>
          <a:prstGeom prst="rect">
            <a:avLst/>
          </a:prstGeom>
        </p:spPr>
      </p:pic>
      <p:pic>
        <p:nvPicPr>
          <p:cNvPr id="7174" name="Picture 6" descr="Afbeeldingsresultaat voor Daan Roosegaar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59" y="3585828"/>
            <a:ext cx="3779753" cy="252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182690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296F00-CFDE-476C-B624-E6B0940C61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35650C-0E3C-4372-8BFE-EFDC0560E0C3}">
  <ds:schemaRefs>
    <ds:schemaRef ds:uri="47a28104-336f-447d-946e-e305ac2bcd47"/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34354c1b-6b8c-435b-ad50-990538c19557"/>
  </ds:schemaRefs>
</ds:datastoreItem>
</file>

<file path=customXml/itemProps3.xml><?xml version="1.0" encoding="utf-8"?>
<ds:datastoreItem xmlns:ds="http://schemas.openxmlformats.org/officeDocument/2006/customXml" ds:itemID="{19836B5B-9969-48DC-B646-63734C1320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2477</TotalTime>
  <Words>85</Words>
  <Application>Microsoft Office PowerPoint</Application>
  <PresentationFormat>Breedbeeld</PresentationFormat>
  <Paragraphs>23</Paragraphs>
  <Slides>25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Roboto</vt:lpstr>
      <vt:lpstr>Thema1</vt:lpstr>
      <vt:lpstr>PowerPoint-presentatie</vt:lpstr>
      <vt:lpstr>Granny’s Finest</vt:lpstr>
      <vt:lpstr>Fablab 013</vt:lpstr>
      <vt:lpstr>Koppelkiek</vt:lpstr>
      <vt:lpstr>Smart Moves</vt:lpstr>
      <vt:lpstr>Cruyff Foundation</vt:lpstr>
      <vt:lpstr>Nextdoor</vt:lpstr>
      <vt:lpstr>Commonwealth</vt:lpstr>
      <vt:lpstr>Kunst &lt;&gt; Sociale cohesie</vt:lpstr>
      <vt:lpstr>Groen in de stad ‘ruimteschip’ – ‘Undergardener’</vt:lpstr>
      <vt:lpstr>Legale Graffiti</vt:lpstr>
      <vt:lpstr>Vittorio</vt:lpstr>
      <vt:lpstr>Zamzee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47</cp:revision>
  <dcterms:created xsi:type="dcterms:W3CDTF">2017-09-05T13:31:36Z</dcterms:created>
  <dcterms:modified xsi:type="dcterms:W3CDTF">2020-10-28T12:17:57Z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